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embeddedFontLst>
    <p:embeddedFont>
      <p:font typeface="Proxima Nova"/>
      <p:regular r:id="rId9"/>
      <p:bold r:id="rId10"/>
      <p:italic r:id="rId11"/>
      <p:boldItalic r:id="rId12"/>
    </p:embeddedFont>
    <p:embeddedFont>
      <p:font typeface="Montserrat"/>
      <p:regular r:id="rId13"/>
      <p:bold r:id="rId14"/>
      <p:italic r:id="rId15"/>
      <p:boldItalic r:id="rId16"/>
    </p:embeddedFont>
    <p:embeddedFont>
      <p:font typeface="Proxima Nova Semibold"/>
      <p:regular r:id="rId17"/>
      <p:bold r:id="rId18"/>
      <p:boldItalic r:id="rId19"/>
    </p:embeddedFont>
    <p:embeddedFont>
      <p:font typeface="Barlow SemiBold"/>
      <p:regular r:id="rId20"/>
      <p:bold r:id="rId21"/>
      <p:italic r:id="rId22"/>
      <p:boldItalic r:id="rId23"/>
    </p:embeddedFont>
    <p:embeddedFont>
      <p:font typeface="Nunito Light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ProximaNov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20" Type="http://schemas.openxmlformats.org/officeDocument/2006/relationships/font" Target="fonts/BarlowSemiBold-regular.fntdata"/><Relationship Id="rId22" Type="http://schemas.openxmlformats.org/officeDocument/2006/relationships/font" Target="fonts/BarlowSemiBold-italic.fntdata"/><Relationship Id="rId21" Type="http://schemas.openxmlformats.org/officeDocument/2006/relationships/font" Target="fonts/BarlowSemiBold-bold.fntdata"/><Relationship Id="rId24" Type="http://schemas.openxmlformats.org/officeDocument/2006/relationships/font" Target="fonts/NunitoLight-regular.fntdata"/><Relationship Id="rId23" Type="http://schemas.openxmlformats.org/officeDocument/2006/relationships/font" Target="fonts/BarlowSemiBold-boldItalic.fntdata"/><Relationship Id="rId26" Type="http://schemas.openxmlformats.org/officeDocument/2006/relationships/font" Target="fonts/NunitoLight-italic.fntdata"/><Relationship Id="rId25" Type="http://schemas.openxmlformats.org/officeDocument/2006/relationships/font" Target="fonts/NunitoLight-bold.fntdata"/><Relationship Id="rId27" Type="http://schemas.openxmlformats.org/officeDocument/2006/relationships/font" Target="fonts/NunitoLight-boldItalic.fntdata"/><Relationship Id="rId11" Type="http://schemas.openxmlformats.org/officeDocument/2006/relationships/font" Target="fonts/ProximaNova-italic.fntdata"/><Relationship Id="rId10" Type="http://schemas.openxmlformats.org/officeDocument/2006/relationships/font" Target="fonts/ProximaNova-bold.fntdata"/><Relationship Id="rId13" Type="http://schemas.openxmlformats.org/officeDocument/2006/relationships/font" Target="fonts/Montserrat-regular.fntdata"/><Relationship Id="rId12" Type="http://schemas.openxmlformats.org/officeDocument/2006/relationships/font" Target="fonts/ProximaNova-boldItalic.fntdata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ProximaNovaSemibold-regular.fntdata"/><Relationship Id="rId16" Type="http://schemas.openxmlformats.org/officeDocument/2006/relationships/font" Target="fonts/Montserrat-boldItalic.fntdata"/><Relationship Id="rId19" Type="http://schemas.openxmlformats.org/officeDocument/2006/relationships/font" Target="fonts/ProximaNovaSemibold-boldItalic.fntdata"/><Relationship Id="rId18" Type="http://schemas.openxmlformats.org/officeDocument/2006/relationships/font" Target="fonts/ProximaNovaSemibold-bold.fntdata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jpg>
</file>

<file path=ppt/media/image3.jpg>
</file>

<file path=ppt/media/image30.jp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e92e3465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e92e3465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e6cbd11aa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e6cbd11aa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e6cbd11aa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e6cbd11aa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6cbd11a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e6cbd11a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Relationship Id="rId3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jpg"/><Relationship Id="rId3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jpg"/><Relationship Id="rId3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jpg"/><Relationship Id="rId3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Relationship Id="rId3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9.png"/><Relationship Id="rId7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1" Type="http://schemas.openxmlformats.org/officeDocument/2006/relationships/image" Target="../media/image1.png"/><Relationship Id="rId10" Type="http://schemas.openxmlformats.org/officeDocument/2006/relationships/image" Target="../media/image15.png"/><Relationship Id="rId9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35.png"/><Relationship Id="rId7" Type="http://schemas.openxmlformats.org/officeDocument/2006/relationships/image" Target="../media/image19.png"/><Relationship Id="rId8" Type="http://schemas.openxmlformats.org/officeDocument/2006/relationships/image" Target="../media/image1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37.png"/><Relationship Id="rId5" Type="http://schemas.openxmlformats.org/officeDocument/2006/relationships/image" Target="../media/image19.png"/><Relationship Id="rId6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png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image" Target="../media/image1.png"/><Relationship Id="rId5" Type="http://schemas.openxmlformats.org/officeDocument/2006/relationships/image" Target="../media/image9.png"/><Relationship Id="rId6" Type="http://schemas.openxmlformats.org/officeDocument/2006/relationships/image" Target="../media/image14.png"/><Relationship Id="rId7" Type="http://schemas.openxmlformats.org/officeDocument/2006/relationships/image" Target="../media/image24.png"/><Relationship Id="rId8" Type="http://schemas.openxmlformats.org/officeDocument/2006/relationships/image" Target="../media/image23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11" Type="http://schemas.openxmlformats.org/officeDocument/2006/relationships/image" Target="../media/image26.png"/><Relationship Id="rId10" Type="http://schemas.openxmlformats.org/officeDocument/2006/relationships/image" Target="../media/image28.png"/><Relationship Id="rId12" Type="http://schemas.openxmlformats.org/officeDocument/2006/relationships/image" Target="../media/image1.png"/><Relationship Id="rId9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31.png"/><Relationship Id="rId7" Type="http://schemas.openxmlformats.org/officeDocument/2006/relationships/image" Target="../media/image25.png"/><Relationship Id="rId8" Type="http://schemas.openxmlformats.org/officeDocument/2006/relationships/image" Target="../media/image19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jpg"/><Relationship Id="rId3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jp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Networking 1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647175" y="1300050"/>
            <a:ext cx="4710900" cy="16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2" type="title"/>
          </p:nvPr>
        </p:nvSpPr>
        <p:spPr>
          <a:xfrm>
            <a:off x="647175" y="2796250"/>
            <a:ext cx="4710900" cy="94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EF7D22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3" type="title"/>
          </p:nvPr>
        </p:nvSpPr>
        <p:spPr>
          <a:xfrm>
            <a:off x="647175" y="4302300"/>
            <a:ext cx="4710900" cy="5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750" y="592358"/>
            <a:ext cx="1147925" cy="3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: Long Title 1 1">
  <p:cSld name="TITLE_AND_BODY_4_2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type="title"/>
          </p:nvPr>
        </p:nvSpPr>
        <p:spPr>
          <a:xfrm>
            <a:off x="0" y="-9325"/>
            <a:ext cx="9144000" cy="2165400"/>
          </a:xfrm>
          <a:prstGeom prst="rect">
            <a:avLst/>
          </a:prstGeom>
          <a:solidFill>
            <a:srgbClr val="15151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569175" y="2386250"/>
            <a:ext cx="7987500" cy="22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1800"/>
              <a:buChar char="+"/>
              <a:defRPr sz="1800">
                <a:solidFill>
                  <a:srgbClr val="252626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Char char="+"/>
              <a:defRPr sz="1200">
                <a:solidFill>
                  <a:srgbClr val="252626"/>
                </a:solidFill>
              </a:defRPr>
            </a:lvl9pPr>
          </a:lstStyle>
          <a:p/>
        </p:txBody>
      </p:sp>
      <p:pic>
        <p:nvPicPr>
          <p:cNvPr id="51" name="Google Shape;5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60125" y="4589349"/>
            <a:ext cx="864049" cy="26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: Short Title">
  <p:cSld name="TITLE_AND_BODY_4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" type="body"/>
          </p:nvPr>
        </p:nvSpPr>
        <p:spPr>
          <a:xfrm>
            <a:off x="569175" y="1245775"/>
            <a:ext cx="7987500" cy="33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1800"/>
              <a:buChar char="+"/>
              <a:defRPr sz="1800">
                <a:solidFill>
                  <a:srgbClr val="252626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Char char="+"/>
              <a:defRPr sz="1200">
                <a:solidFill>
                  <a:srgbClr val="252626"/>
                </a:solidFill>
              </a:defRPr>
            </a:lvl9pPr>
          </a:lstStyle>
          <a:p/>
        </p:txBody>
      </p:sp>
      <p:sp>
        <p:nvSpPr>
          <p:cNvPr id="54" name="Google Shape;54;p12"/>
          <p:cNvSpPr txBox="1"/>
          <p:nvPr>
            <p:ph type="title"/>
          </p:nvPr>
        </p:nvSpPr>
        <p:spPr>
          <a:xfrm>
            <a:off x="0" y="-9325"/>
            <a:ext cx="9144000" cy="857400"/>
          </a:xfrm>
          <a:prstGeom prst="rect">
            <a:avLst/>
          </a:prstGeom>
          <a:solidFill>
            <a:srgbClr val="F3F3F3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15151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5" name="Google Shape;55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60125" y="4589349"/>
            <a:ext cx="864049" cy="26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: WHITE 1">
  <p:cSld name="TITLE_AND_BODY_3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title"/>
          </p:nvPr>
        </p:nvSpPr>
        <p:spPr>
          <a:xfrm>
            <a:off x="653550" y="2632600"/>
            <a:ext cx="7836900" cy="20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EF7D22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2" type="title"/>
          </p:nvPr>
        </p:nvSpPr>
        <p:spPr>
          <a:xfrm>
            <a:off x="653550" y="513100"/>
            <a:ext cx="7928700" cy="21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lt Title Slide">
  <p:cSld name="TITLE_AND_BODY_3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653550" y="2632600"/>
            <a:ext cx="5506200" cy="5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EF7D22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2" type="title"/>
          </p:nvPr>
        </p:nvSpPr>
        <p:spPr>
          <a:xfrm>
            <a:off x="653550" y="513100"/>
            <a:ext cx="5561100" cy="21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62" name="Google Shape;6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71019" y="4531675"/>
            <a:ext cx="1053156" cy="32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: 2 COL: WHITE">
  <p:cSld name="TITLE_AND_BODY_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569175" y="852600"/>
            <a:ext cx="4021500" cy="37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1800"/>
              <a:buChar char="+"/>
              <a:defRPr sz="1800">
                <a:solidFill>
                  <a:srgbClr val="252626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Char char="+"/>
              <a:defRPr sz="1200">
                <a:solidFill>
                  <a:srgbClr val="252626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2" type="body"/>
          </p:nvPr>
        </p:nvSpPr>
        <p:spPr>
          <a:xfrm>
            <a:off x="4590675" y="857400"/>
            <a:ext cx="4021500" cy="37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1800"/>
              <a:buChar char="+"/>
              <a:defRPr sz="1800">
                <a:solidFill>
                  <a:srgbClr val="252626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Char char="+"/>
              <a:defRPr sz="1200">
                <a:solidFill>
                  <a:srgbClr val="252626"/>
                </a:solidFill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type="title"/>
          </p:nvPr>
        </p:nvSpPr>
        <p:spPr>
          <a:xfrm>
            <a:off x="18650" y="-9325"/>
            <a:ext cx="91440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EF7D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: 2 COL: BLACK">
  <p:cSld name="TITLE_AND_BODY_2_1">
    <p:bg>
      <p:bgPr>
        <a:solidFill>
          <a:srgbClr val="151515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569175" y="852600"/>
            <a:ext cx="4021500" cy="37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1800"/>
              <a:buChar char="+"/>
              <a:defRPr sz="1800">
                <a:solidFill>
                  <a:srgbClr val="FFFFFF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+"/>
              <a:defRPr sz="1600">
                <a:solidFill>
                  <a:srgbClr val="FFFFFF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+"/>
              <a:defRPr sz="1600"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+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9" name="Google Shape;69;p16"/>
          <p:cNvSpPr txBox="1"/>
          <p:nvPr>
            <p:ph idx="2" type="body"/>
          </p:nvPr>
        </p:nvSpPr>
        <p:spPr>
          <a:xfrm>
            <a:off x="4590675" y="857400"/>
            <a:ext cx="4021500" cy="37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1800"/>
              <a:buChar char="+"/>
              <a:defRPr sz="1800">
                <a:solidFill>
                  <a:srgbClr val="FFFFFF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+"/>
              <a:defRPr sz="1600">
                <a:solidFill>
                  <a:srgbClr val="FFFFFF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+"/>
              <a:defRPr sz="1600"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+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type="title"/>
          </p:nvPr>
        </p:nvSpPr>
        <p:spPr>
          <a:xfrm>
            <a:off x="18650" y="-9325"/>
            <a:ext cx="91440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: BLACK">
  <p:cSld name="TITLE_AND_BODY_1">
    <p:bg>
      <p:bgPr>
        <a:solidFill>
          <a:srgbClr val="151515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569175" y="852600"/>
            <a:ext cx="7987500" cy="37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1800"/>
              <a:buChar char="+"/>
              <a:defRPr sz="1800">
                <a:solidFill>
                  <a:srgbClr val="FFFFFF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+"/>
              <a:defRPr sz="1600">
                <a:solidFill>
                  <a:srgbClr val="FFFFFF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+"/>
              <a:defRPr sz="1600"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+"/>
              <a:defRPr sz="1400">
                <a:solidFill>
                  <a:srgbClr val="FFFFFF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+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type="title"/>
          </p:nvPr>
        </p:nvSpPr>
        <p:spPr>
          <a:xfrm>
            <a:off x="18650" y="-9325"/>
            <a:ext cx="91440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4" name="Google Shape;7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37950" y="4639236"/>
            <a:ext cx="818700" cy="249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: BLACK RT">
  <p:cSld name="CUSTOM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/>
          <p:nvPr/>
        </p:nvSpPr>
        <p:spPr>
          <a:xfrm>
            <a:off x="4575300" y="0"/>
            <a:ext cx="4568700" cy="5143500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8"/>
          <p:cNvSpPr txBox="1"/>
          <p:nvPr>
            <p:ph type="title"/>
          </p:nvPr>
        </p:nvSpPr>
        <p:spPr>
          <a:xfrm>
            <a:off x="5109900" y="593625"/>
            <a:ext cx="3499500" cy="40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308750" y="593625"/>
            <a:ext cx="3874500" cy="40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2400"/>
              <a:buChar char="+"/>
              <a:defRPr sz="2400">
                <a:solidFill>
                  <a:srgbClr val="252626"/>
                </a:solidFill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2000"/>
              <a:buChar char="+"/>
              <a:defRPr sz="2000">
                <a:solidFill>
                  <a:srgbClr val="252626"/>
                </a:solidFill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2000"/>
              <a:buChar char="+"/>
              <a:defRPr sz="2000">
                <a:solidFill>
                  <a:srgbClr val="252626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Char char="+"/>
              <a:defRPr>
                <a:solidFill>
                  <a:srgbClr val="25262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: Orange">
  <p:cSld name="CUSTOM_4">
    <p:bg>
      <p:bgPr>
        <a:solidFill>
          <a:srgbClr val="FFFFFF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/>
          <p:nvPr/>
        </p:nvSpPr>
        <p:spPr>
          <a:xfrm>
            <a:off x="4575300" y="0"/>
            <a:ext cx="4568700" cy="5143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9"/>
          <p:cNvSpPr txBox="1"/>
          <p:nvPr>
            <p:ph type="title"/>
          </p:nvPr>
        </p:nvSpPr>
        <p:spPr>
          <a:xfrm>
            <a:off x="5109900" y="593625"/>
            <a:ext cx="3499500" cy="406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82" name="Google Shape;82;p19"/>
          <p:cNvSpPr txBox="1"/>
          <p:nvPr>
            <p:ph idx="1" type="body"/>
          </p:nvPr>
        </p:nvSpPr>
        <p:spPr>
          <a:xfrm>
            <a:off x="308750" y="593625"/>
            <a:ext cx="3994500" cy="40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2400"/>
              <a:buChar char="+"/>
              <a:defRPr sz="2400">
                <a:solidFill>
                  <a:srgbClr val="252626"/>
                </a:solidFill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2000"/>
              <a:buChar char="+"/>
              <a:defRPr sz="2000">
                <a:solidFill>
                  <a:srgbClr val="252626"/>
                </a:solidFill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2000"/>
              <a:buChar char="+"/>
              <a:defRPr sz="2000">
                <a:solidFill>
                  <a:srgbClr val="252626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Char char="+"/>
              <a:defRPr>
                <a:solidFill>
                  <a:srgbClr val="25262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: Orange">
  <p:cSld name="CUSTOM_3_1"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/>
          <p:nvPr/>
        </p:nvSpPr>
        <p:spPr>
          <a:xfrm>
            <a:off x="0" y="0"/>
            <a:ext cx="4568700" cy="5143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20"/>
          <p:cNvSpPr txBox="1"/>
          <p:nvPr>
            <p:ph type="title"/>
          </p:nvPr>
        </p:nvSpPr>
        <p:spPr>
          <a:xfrm>
            <a:off x="534600" y="593625"/>
            <a:ext cx="3499500" cy="40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4870625" y="593625"/>
            <a:ext cx="3994500" cy="40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2400"/>
              <a:buChar char="+"/>
              <a:defRPr sz="2400">
                <a:solidFill>
                  <a:srgbClr val="252626"/>
                </a:solidFill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2000"/>
              <a:buChar char="+"/>
              <a:defRPr sz="2000">
                <a:solidFill>
                  <a:srgbClr val="252626"/>
                </a:solidFill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2000"/>
              <a:buChar char="+"/>
              <a:defRPr sz="2000">
                <a:solidFill>
                  <a:srgbClr val="252626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Char char="+"/>
              <a:defRPr>
                <a:solidFill>
                  <a:srgbClr val="25262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eneral 1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647175" y="1300050"/>
            <a:ext cx="4710900" cy="16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2" type="title"/>
          </p:nvPr>
        </p:nvSpPr>
        <p:spPr>
          <a:xfrm>
            <a:off x="647175" y="2796250"/>
            <a:ext cx="4710900" cy="94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EF7D22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3" type="title"/>
          </p:nvPr>
        </p:nvSpPr>
        <p:spPr>
          <a:xfrm>
            <a:off x="647175" y="4302300"/>
            <a:ext cx="4710900" cy="5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750" y="592358"/>
            <a:ext cx="1147925" cy="3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: Carbon">
  <p:cSld name="CUSTOM_3_1_1">
    <p:bg>
      <p:bgPr>
        <a:solidFill>
          <a:srgbClr val="FFFFF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/>
          <p:nvPr/>
        </p:nvSpPr>
        <p:spPr>
          <a:xfrm>
            <a:off x="0" y="0"/>
            <a:ext cx="4568700" cy="5143500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1"/>
          <p:cNvSpPr txBox="1"/>
          <p:nvPr>
            <p:ph type="title"/>
          </p:nvPr>
        </p:nvSpPr>
        <p:spPr>
          <a:xfrm>
            <a:off x="534600" y="593625"/>
            <a:ext cx="3499500" cy="40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90" name="Google Shape;90;p21"/>
          <p:cNvSpPr txBox="1"/>
          <p:nvPr>
            <p:ph idx="1" type="body"/>
          </p:nvPr>
        </p:nvSpPr>
        <p:spPr>
          <a:xfrm>
            <a:off x="4870625" y="593625"/>
            <a:ext cx="3994500" cy="40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2400"/>
              <a:buChar char="+"/>
              <a:defRPr sz="2400">
                <a:solidFill>
                  <a:srgbClr val="252626"/>
                </a:solidFill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2000"/>
              <a:buChar char="+"/>
              <a:defRPr sz="2000">
                <a:solidFill>
                  <a:srgbClr val="252626"/>
                </a:solidFill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2000"/>
              <a:buChar char="+"/>
              <a:defRPr sz="2000">
                <a:solidFill>
                  <a:srgbClr val="252626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>
                <a:solidFill>
                  <a:srgbClr val="252626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Char char="+"/>
              <a:defRPr>
                <a:solidFill>
                  <a:srgbClr val="252626"/>
                </a:solidFill>
              </a:defRPr>
            </a:lvl9pPr>
          </a:lstStyle>
          <a:p/>
        </p:txBody>
      </p:sp>
      <p:sp>
        <p:nvSpPr>
          <p:cNvPr id="91" name="Google Shape;91;p21"/>
          <p:cNvSpPr/>
          <p:nvPr/>
        </p:nvSpPr>
        <p:spPr>
          <a:xfrm>
            <a:off x="0" y="2090250"/>
            <a:ext cx="120000" cy="994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: Carbon Narrow">
  <p:cSld name="CUSTOM_3_1_1_1"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2"/>
          <p:cNvSpPr/>
          <p:nvPr/>
        </p:nvSpPr>
        <p:spPr>
          <a:xfrm>
            <a:off x="0" y="0"/>
            <a:ext cx="2710200" cy="5143500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2"/>
          <p:cNvSpPr txBox="1"/>
          <p:nvPr>
            <p:ph type="title"/>
          </p:nvPr>
        </p:nvSpPr>
        <p:spPr>
          <a:xfrm>
            <a:off x="347625" y="506700"/>
            <a:ext cx="2003100" cy="41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95" name="Google Shape;95;p22"/>
          <p:cNvSpPr/>
          <p:nvPr/>
        </p:nvSpPr>
        <p:spPr>
          <a:xfrm>
            <a:off x="0" y="664100"/>
            <a:ext cx="120000" cy="994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LEFT ALIGN: BLACK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/>
          <p:nvPr>
            <p:ph type="title"/>
          </p:nvPr>
        </p:nvSpPr>
        <p:spPr>
          <a:xfrm>
            <a:off x="457200" y="1053000"/>
            <a:ext cx="55911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98" name="Google Shape;9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7950" y="4639236"/>
            <a:ext cx="818700" cy="24968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3"/>
          <p:cNvSpPr/>
          <p:nvPr/>
        </p:nvSpPr>
        <p:spPr>
          <a:xfrm>
            <a:off x="0" y="2090250"/>
            <a:ext cx="120000" cy="994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LEFT ALIGN: BLACK 3">
  <p:cSld name="CUSTOM_1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/>
          <p:nvPr>
            <p:ph type="title"/>
          </p:nvPr>
        </p:nvSpPr>
        <p:spPr>
          <a:xfrm>
            <a:off x="457200" y="1053000"/>
            <a:ext cx="55911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102" name="Google Shape;1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7950" y="4639236"/>
            <a:ext cx="818700" cy="24968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4"/>
          <p:cNvSpPr/>
          <p:nvPr/>
        </p:nvSpPr>
        <p:spPr>
          <a:xfrm>
            <a:off x="0" y="2090250"/>
            <a:ext cx="120000" cy="994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LEFT ALIGN: BLACK 3 1">
  <p:cSld name="CUSTOM_1_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5"/>
          <p:cNvSpPr txBox="1"/>
          <p:nvPr>
            <p:ph type="title"/>
          </p:nvPr>
        </p:nvSpPr>
        <p:spPr>
          <a:xfrm>
            <a:off x="457200" y="1053000"/>
            <a:ext cx="55911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106" name="Google Shape;1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7950" y="4639236"/>
            <a:ext cx="818700" cy="24968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5"/>
          <p:cNvSpPr/>
          <p:nvPr/>
        </p:nvSpPr>
        <p:spPr>
          <a:xfrm>
            <a:off x="0" y="2090250"/>
            <a:ext cx="120000" cy="994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LEFT ALIGN: BLACK 2">
  <p:cSld name="CUSTOM_1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title"/>
          </p:nvPr>
        </p:nvSpPr>
        <p:spPr>
          <a:xfrm>
            <a:off x="457200" y="1053000"/>
            <a:ext cx="55911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110" name="Google Shape;11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7950" y="4639236"/>
            <a:ext cx="818700" cy="24968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6"/>
          <p:cNvSpPr/>
          <p:nvPr/>
        </p:nvSpPr>
        <p:spPr>
          <a:xfrm>
            <a:off x="0" y="2090250"/>
            <a:ext cx="120000" cy="994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LEFT ALIGN: BLACK 2 1 1">
  <p:cSld name="CUSTOM_1_8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/>
          <p:nvPr>
            <p:ph type="title"/>
          </p:nvPr>
        </p:nvSpPr>
        <p:spPr>
          <a:xfrm>
            <a:off x="457200" y="1053000"/>
            <a:ext cx="55911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114" name="Google Shape;11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7950" y="4639236"/>
            <a:ext cx="818700" cy="24968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7"/>
          <p:cNvSpPr/>
          <p:nvPr/>
        </p:nvSpPr>
        <p:spPr>
          <a:xfrm>
            <a:off x="0" y="2090250"/>
            <a:ext cx="120000" cy="994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LEFT ALIGN: BLACK 2 1 1 2">
  <p:cSld name="CUSTOM_1_8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type="title"/>
          </p:nvPr>
        </p:nvSpPr>
        <p:spPr>
          <a:xfrm>
            <a:off x="457200" y="1053000"/>
            <a:ext cx="55911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118" name="Google Shape;1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7950" y="4639236"/>
            <a:ext cx="818700" cy="24968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8"/>
          <p:cNvSpPr/>
          <p:nvPr/>
        </p:nvSpPr>
        <p:spPr>
          <a:xfrm>
            <a:off x="0" y="2090250"/>
            <a:ext cx="120000" cy="994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LEFT ALIGN: BLACK 2 1 1 1">
  <p:cSld name="CUSTOM_1_8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9"/>
          <p:cNvSpPr txBox="1"/>
          <p:nvPr>
            <p:ph type="title"/>
          </p:nvPr>
        </p:nvSpPr>
        <p:spPr>
          <a:xfrm>
            <a:off x="457200" y="1053000"/>
            <a:ext cx="55911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122" name="Google Shape;12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7950" y="4639236"/>
            <a:ext cx="818700" cy="24968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9"/>
          <p:cNvSpPr/>
          <p:nvPr/>
        </p:nvSpPr>
        <p:spPr>
          <a:xfrm>
            <a:off x="0" y="2090250"/>
            <a:ext cx="120000" cy="994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CENTER ALIGN: BLACK w/ Logo">
  <p:cSld name="CUSTOM_1_7">
    <p:bg>
      <p:bgPr>
        <a:solidFill>
          <a:srgbClr val="151515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0"/>
          <p:cNvSpPr txBox="1"/>
          <p:nvPr>
            <p:ph type="title"/>
          </p:nvPr>
        </p:nvSpPr>
        <p:spPr>
          <a:xfrm>
            <a:off x="457200" y="1052991"/>
            <a:ext cx="82296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126" name="Google Shape;126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62650" y="4461261"/>
            <a:ext cx="818700" cy="249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loud 1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647175" y="1300050"/>
            <a:ext cx="4710900" cy="16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2" type="title"/>
          </p:nvPr>
        </p:nvSpPr>
        <p:spPr>
          <a:xfrm>
            <a:off x="647175" y="2796250"/>
            <a:ext cx="4710900" cy="94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EF7D22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3" type="title"/>
          </p:nvPr>
        </p:nvSpPr>
        <p:spPr>
          <a:xfrm>
            <a:off x="647175" y="4302300"/>
            <a:ext cx="4710900" cy="5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22" name="Google Shape;22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750" y="592358"/>
            <a:ext cx="1147925" cy="3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CENTER ALIGN: BLACK w/ Logo 1">
  <p:cSld name="CUSTOM_1_7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1"/>
          <p:cNvSpPr txBox="1"/>
          <p:nvPr/>
        </p:nvSpPr>
        <p:spPr>
          <a:xfrm>
            <a:off x="1989000" y="1796450"/>
            <a:ext cx="51660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FFFFFF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EXPERTS AT MAKING YOU AN EXPERT</a:t>
            </a:r>
            <a:endParaRPr baseline="30000" i="1" sz="1800">
              <a:solidFill>
                <a:srgbClr val="FFFFFF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pic>
        <p:nvPicPr>
          <p:cNvPr id="129" name="Google Shape;1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0575" y="3542418"/>
            <a:ext cx="1102850" cy="336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CENTER ALIGN: BLACK w/ Logo 1 1">
  <p:cSld name="CUSTOM_1_7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6325" y="2313829"/>
            <a:ext cx="1691351" cy="51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LEFT ALIGN: BLACK 1">
  <p:cSld name="CUSTOM_1_6">
    <p:bg>
      <p:bgPr>
        <a:solidFill>
          <a:srgbClr val="151515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3"/>
          <p:cNvSpPr txBox="1"/>
          <p:nvPr>
            <p:ph type="title"/>
          </p:nvPr>
        </p:nvSpPr>
        <p:spPr>
          <a:xfrm>
            <a:off x="2547175" y="1053000"/>
            <a:ext cx="58272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cxnSp>
        <p:nvCxnSpPr>
          <p:cNvPr id="134" name="Google Shape;134;p33"/>
          <p:cNvCxnSpPr/>
          <p:nvPr/>
        </p:nvCxnSpPr>
        <p:spPr>
          <a:xfrm>
            <a:off x="2191650" y="1894650"/>
            <a:ext cx="0" cy="13842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5" name="Google Shape;135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5700" y="2384361"/>
            <a:ext cx="1177775" cy="35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ESTION: 4 LINES">
  <p:cSld name="CUSTOM_1_5">
    <p:bg>
      <p:bgPr>
        <a:solidFill>
          <a:srgbClr val="151515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4"/>
          <p:cNvSpPr txBox="1"/>
          <p:nvPr>
            <p:ph type="title"/>
          </p:nvPr>
        </p:nvSpPr>
        <p:spPr>
          <a:xfrm>
            <a:off x="457200" y="1052991"/>
            <a:ext cx="82296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138" name="Google Shape;138;p34"/>
          <p:cNvSpPr/>
          <p:nvPr/>
        </p:nvSpPr>
        <p:spPr>
          <a:xfrm>
            <a:off x="0" y="2090250"/>
            <a:ext cx="120000" cy="9945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LEFT ALIGN: BLUE">
  <p:cSld name="CUSTOM_1_3">
    <p:bg>
      <p:bgPr>
        <a:gradFill>
          <a:gsLst>
            <a:gs pos="0">
              <a:srgbClr val="EF7D22"/>
            </a:gs>
            <a:gs pos="100000">
              <a:srgbClr val="EE3B00"/>
            </a:gs>
          </a:gsLst>
          <a:lin ang="2700006" scaled="0"/>
        </a:gra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5"/>
          <p:cNvSpPr txBox="1"/>
          <p:nvPr>
            <p:ph type="title"/>
          </p:nvPr>
        </p:nvSpPr>
        <p:spPr>
          <a:xfrm>
            <a:off x="457200" y="1052991"/>
            <a:ext cx="82296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LEFT ALIGN: INE Logo">
  <p:cSld name="CUSTOM_1_3_1_1_1">
    <p:bg>
      <p:bgPr>
        <a:solidFill>
          <a:srgbClr val="FFFFF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36"/>
          <p:cNvCxnSpPr/>
          <p:nvPr/>
        </p:nvCxnSpPr>
        <p:spPr>
          <a:xfrm>
            <a:off x="3237350" y="797550"/>
            <a:ext cx="0" cy="35484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3" name="Google Shape;143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5674" y="2324113"/>
            <a:ext cx="1623900" cy="4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MPER: LEFT ALIGN: INE Logo w/text">
  <p:cSld name="CUSTOM_1_3_1_1_1_1">
    <p:bg>
      <p:bgPr>
        <a:solidFill>
          <a:srgbClr val="FFFF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5" name="Google Shape;145;p37"/>
          <p:cNvCxnSpPr/>
          <p:nvPr/>
        </p:nvCxnSpPr>
        <p:spPr>
          <a:xfrm>
            <a:off x="3237350" y="797550"/>
            <a:ext cx="0" cy="35484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37"/>
          <p:cNvSpPr txBox="1"/>
          <p:nvPr>
            <p:ph type="title"/>
          </p:nvPr>
        </p:nvSpPr>
        <p:spPr>
          <a:xfrm>
            <a:off x="4636125" y="1038000"/>
            <a:ext cx="33411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5262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147" name="Google Shape;147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5674" y="2324113"/>
            <a:ext cx="1623900" cy="4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E LOGO Bumper White">
  <p:cSld name="BLANK_1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29813" y="2253888"/>
            <a:ext cx="2084375" cy="63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E LOGO Bumper Image">
  <p:cSld name="BLANK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9813" y="2253888"/>
            <a:ext cx="2084375" cy="63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E LOGO Right w/ Title">
  <p:cSld name="BLANK_1_1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0"/>
          <p:cNvSpPr txBox="1"/>
          <p:nvPr>
            <p:ph type="title"/>
          </p:nvPr>
        </p:nvSpPr>
        <p:spPr>
          <a:xfrm>
            <a:off x="421450" y="1038000"/>
            <a:ext cx="58659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5262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154" name="Google Shape;154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71981" y="2431595"/>
            <a:ext cx="919044" cy="28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Networking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647175" y="1300050"/>
            <a:ext cx="4710900" cy="16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2" type="title"/>
          </p:nvPr>
        </p:nvSpPr>
        <p:spPr>
          <a:xfrm>
            <a:off x="647175" y="2796250"/>
            <a:ext cx="4710900" cy="94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EF7D22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3" type="title"/>
          </p:nvPr>
        </p:nvSpPr>
        <p:spPr>
          <a:xfrm>
            <a:off x="647175" y="4302300"/>
            <a:ext cx="4710900" cy="5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27" name="Google Shape;2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750" y="592358"/>
            <a:ext cx="1147925" cy="3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ith Bogart">
  <p:cSld name="BLANK_1_1_1_1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1"/>
          <p:cNvSpPr/>
          <p:nvPr/>
        </p:nvSpPr>
        <p:spPr>
          <a:xfrm>
            <a:off x="-42150" y="1505900"/>
            <a:ext cx="6643800" cy="3691500"/>
          </a:xfrm>
          <a:prstGeom prst="rtTriangle">
            <a:avLst/>
          </a:prstGeom>
          <a:solidFill>
            <a:srgbClr val="15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41"/>
          <p:cNvSpPr txBox="1"/>
          <p:nvPr/>
        </p:nvSpPr>
        <p:spPr>
          <a:xfrm>
            <a:off x="4516875" y="655408"/>
            <a:ext cx="3622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15151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Keith Bogart</a:t>
            </a:r>
            <a:endParaRPr sz="3800">
              <a:solidFill>
                <a:srgbClr val="151515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58" name="Google Shape;158;p41"/>
          <p:cNvSpPr txBox="1"/>
          <p:nvPr/>
        </p:nvSpPr>
        <p:spPr>
          <a:xfrm>
            <a:off x="4516875" y="1437808"/>
            <a:ext cx="26919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rPr>
              <a:t>CCIE #4923</a:t>
            </a:r>
            <a:endParaRPr>
              <a:solidFill>
                <a:srgbClr val="EF7D2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9" name="Google Shape;159;p41"/>
          <p:cNvSpPr txBox="1"/>
          <p:nvPr/>
        </p:nvSpPr>
        <p:spPr>
          <a:xfrm>
            <a:off x="4927000" y="2244938"/>
            <a:ext cx="3076200" cy="12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kbogart@ine.co</a:t>
            </a: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m</a:t>
            </a:r>
            <a:b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@keithbogart1</a:t>
            </a:r>
            <a:b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linkedin.com/in/keith-bogart-2a75042 </a:t>
            </a:r>
            <a:endParaRPr sz="1200">
              <a:solidFill>
                <a:srgbClr val="15151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5151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0" name="Google Shape;160;p41"/>
          <p:cNvSpPr/>
          <p:nvPr/>
        </p:nvSpPr>
        <p:spPr>
          <a:xfrm flipH="1" rot="10800000">
            <a:off x="4629225" y="2087537"/>
            <a:ext cx="1706700" cy="50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375" y="359793"/>
            <a:ext cx="4447552" cy="488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225" y="2513663"/>
            <a:ext cx="193650" cy="193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" name="Google Shape;163;p41"/>
          <p:cNvGrpSpPr/>
          <p:nvPr/>
        </p:nvGrpSpPr>
        <p:grpSpPr>
          <a:xfrm>
            <a:off x="6891250" y="3763036"/>
            <a:ext cx="1897800" cy="1169089"/>
            <a:chOff x="6748550" y="3763036"/>
            <a:chExt cx="1897800" cy="1169089"/>
          </a:xfrm>
        </p:grpSpPr>
        <p:sp>
          <p:nvSpPr>
            <p:cNvPr id="164" name="Google Shape;164;p41"/>
            <p:cNvSpPr txBox="1"/>
            <p:nvPr/>
          </p:nvSpPr>
          <p:spPr>
            <a:xfrm>
              <a:off x="6748550" y="4538825"/>
              <a:ext cx="1897800" cy="39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51515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CCIE Routing &amp; Switching</a:t>
              </a:r>
              <a:endParaRPr sz="10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</p:txBody>
        </p:sp>
        <p:pic>
          <p:nvPicPr>
            <p:cNvPr id="165" name="Google Shape;165;p4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284975" y="3763036"/>
              <a:ext cx="824950" cy="8249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6" name="Google Shape;166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1800" y="2773213"/>
            <a:ext cx="193650" cy="1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37688" y="3041384"/>
            <a:ext cx="166500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88996" y="350400"/>
            <a:ext cx="1000053" cy="3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hit Pardasani">
  <p:cSld name="BLANK_1_1_1_1_2_3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2"/>
          <p:cNvSpPr/>
          <p:nvPr/>
        </p:nvSpPr>
        <p:spPr>
          <a:xfrm>
            <a:off x="-42150" y="1505900"/>
            <a:ext cx="6643800" cy="3691500"/>
          </a:xfrm>
          <a:prstGeom prst="rtTriangle">
            <a:avLst/>
          </a:prstGeom>
          <a:solidFill>
            <a:srgbClr val="15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42"/>
          <p:cNvSpPr txBox="1"/>
          <p:nvPr/>
        </p:nvSpPr>
        <p:spPr>
          <a:xfrm>
            <a:off x="4516875" y="655408"/>
            <a:ext cx="3622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15151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Rohit Pardasani</a:t>
            </a:r>
            <a:endParaRPr sz="3800">
              <a:solidFill>
                <a:srgbClr val="151515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72" name="Google Shape;172;p42"/>
          <p:cNvSpPr txBox="1"/>
          <p:nvPr/>
        </p:nvSpPr>
        <p:spPr>
          <a:xfrm>
            <a:off x="4516875" y="1437808"/>
            <a:ext cx="26919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rPr>
              <a:t>CCIEx5 #21282, CCSI #34999</a:t>
            </a:r>
            <a:endParaRPr>
              <a:solidFill>
                <a:srgbClr val="EF7D2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3" name="Google Shape;173;p42"/>
          <p:cNvSpPr txBox="1"/>
          <p:nvPr/>
        </p:nvSpPr>
        <p:spPr>
          <a:xfrm>
            <a:off x="4927000" y="2244938"/>
            <a:ext cx="3076200" cy="12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rpardasani</a:t>
            </a: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@ine.com</a:t>
            </a:r>
            <a:b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@</a:t>
            </a: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RohitPardasani</a:t>
            </a:r>
            <a:b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linkedin.com/in/rohit21282</a:t>
            </a:r>
            <a:endParaRPr sz="1200">
              <a:solidFill>
                <a:srgbClr val="15151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5151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4" name="Google Shape;174;p42"/>
          <p:cNvSpPr/>
          <p:nvPr/>
        </p:nvSpPr>
        <p:spPr>
          <a:xfrm flipH="1" rot="10800000">
            <a:off x="4629225" y="2087537"/>
            <a:ext cx="1706700" cy="50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29225" y="2513663"/>
            <a:ext cx="193650" cy="1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9827" y="1883857"/>
            <a:ext cx="824950" cy="82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1800" y="2773213"/>
            <a:ext cx="193650" cy="1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7688" y="3041384"/>
            <a:ext cx="166500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26225" y="243325"/>
            <a:ext cx="4509873" cy="4975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09554" y="1877247"/>
            <a:ext cx="824950" cy="824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92169" y="2625992"/>
            <a:ext cx="859725" cy="85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4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132427" y="2625983"/>
            <a:ext cx="859725" cy="85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4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562687" y="3433710"/>
            <a:ext cx="859725" cy="669754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42"/>
          <p:cNvSpPr txBox="1"/>
          <p:nvPr/>
        </p:nvSpPr>
        <p:spPr>
          <a:xfrm>
            <a:off x="7139206" y="4158950"/>
            <a:ext cx="1706700" cy="8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rPr>
              <a:t>CCIE Routing &amp; Switching</a:t>
            </a:r>
            <a:endParaRPr sz="800">
              <a:solidFill>
                <a:srgbClr val="151515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rPr>
              <a:t>CCIE Security</a:t>
            </a:r>
            <a:endParaRPr sz="800">
              <a:solidFill>
                <a:srgbClr val="151515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rPr>
              <a:t>CCIE Voice</a:t>
            </a:r>
            <a:endParaRPr sz="800">
              <a:solidFill>
                <a:srgbClr val="151515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rPr>
              <a:t>CCIE Service Provider</a:t>
            </a:r>
            <a:endParaRPr sz="800">
              <a:solidFill>
                <a:srgbClr val="151515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rPr>
              <a:t>CCIE Collaboration</a:t>
            </a:r>
            <a:endParaRPr sz="800">
              <a:solidFill>
                <a:srgbClr val="151515"/>
              </a:solidFill>
              <a:latin typeface="Nunito Light"/>
              <a:ea typeface="Nunito Light"/>
              <a:cs typeface="Nunito Light"/>
              <a:sym typeface="Nunito Light"/>
            </a:endParaRPr>
          </a:p>
        </p:txBody>
      </p:sp>
      <p:pic>
        <p:nvPicPr>
          <p:cNvPr id="185" name="Google Shape;185;p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788996" y="350400"/>
            <a:ext cx="1000053" cy="3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otr Kaluzny">
  <p:cSld name="BLANK_1_1_1_1_2_3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3"/>
          <p:cNvSpPr/>
          <p:nvPr/>
        </p:nvSpPr>
        <p:spPr>
          <a:xfrm>
            <a:off x="-42150" y="1505900"/>
            <a:ext cx="6643800" cy="3691500"/>
          </a:xfrm>
          <a:prstGeom prst="rtTriangle">
            <a:avLst/>
          </a:prstGeom>
          <a:solidFill>
            <a:srgbClr val="15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43"/>
          <p:cNvSpPr txBox="1"/>
          <p:nvPr/>
        </p:nvSpPr>
        <p:spPr>
          <a:xfrm>
            <a:off x="4516875" y="655408"/>
            <a:ext cx="3622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15151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Piotr Kaluzny</a:t>
            </a:r>
            <a:endParaRPr sz="3800">
              <a:solidFill>
                <a:srgbClr val="151515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89" name="Google Shape;189;p43"/>
          <p:cNvSpPr txBox="1"/>
          <p:nvPr/>
        </p:nvSpPr>
        <p:spPr>
          <a:xfrm>
            <a:off x="4516875" y="1437808"/>
            <a:ext cx="26919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rPr>
              <a:t>CCIE #25665</a:t>
            </a:r>
            <a:endParaRPr>
              <a:solidFill>
                <a:srgbClr val="EF7D2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0" name="Google Shape;190;p43"/>
          <p:cNvSpPr txBox="1"/>
          <p:nvPr/>
        </p:nvSpPr>
        <p:spPr>
          <a:xfrm>
            <a:off x="4927000" y="2244938"/>
            <a:ext cx="3076200" cy="12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pkaluzny</a:t>
            </a: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@ine.com</a:t>
            </a:r>
            <a:b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linkedin.com/in/piotrkaluzny</a:t>
            </a:r>
            <a:endParaRPr sz="1200">
              <a:solidFill>
                <a:srgbClr val="15151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5151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1" name="Google Shape;191;p43"/>
          <p:cNvSpPr/>
          <p:nvPr/>
        </p:nvSpPr>
        <p:spPr>
          <a:xfrm flipH="1" rot="10800000">
            <a:off x="4629225" y="2087537"/>
            <a:ext cx="1706700" cy="50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29225" y="2513663"/>
            <a:ext cx="193650" cy="193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43"/>
          <p:cNvSpPr txBox="1"/>
          <p:nvPr/>
        </p:nvSpPr>
        <p:spPr>
          <a:xfrm>
            <a:off x="6972600" y="4538825"/>
            <a:ext cx="18978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rPr>
              <a:t>CCIE Security</a:t>
            </a:r>
            <a:endParaRPr sz="1000">
              <a:solidFill>
                <a:srgbClr val="151515"/>
              </a:solidFill>
              <a:latin typeface="Nunito Light"/>
              <a:ea typeface="Nunito Light"/>
              <a:cs typeface="Nunito Light"/>
              <a:sym typeface="Nunito Light"/>
            </a:endParaRPr>
          </a:p>
        </p:txBody>
      </p:sp>
      <p:pic>
        <p:nvPicPr>
          <p:cNvPr id="194" name="Google Shape;19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7688" y="2772659"/>
            <a:ext cx="166500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3585" y="66656"/>
            <a:ext cx="438863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9029" y="3756306"/>
            <a:ext cx="824950" cy="824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88996" y="350400"/>
            <a:ext cx="1000053" cy="3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cy Wallace">
  <p:cSld name="BLANK_1_1_1_1_2_2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4"/>
          <p:cNvSpPr/>
          <p:nvPr/>
        </p:nvSpPr>
        <p:spPr>
          <a:xfrm>
            <a:off x="-42150" y="1505900"/>
            <a:ext cx="6643800" cy="3691500"/>
          </a:xfrm>
          <a:prstGeom prst="rtTriangle">
            <a:avLst/>
          </a:prstGeom>
          <a:solidFill>
            <a:srgbClr val="15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438250" y="-218008"/>
            <a:ext cx="7256624" cy="544247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4"/>
          <p:cNvSpPr txBox="1"/>
          <p:nvPr/>
        </p:nvSpPr>
        <p:spPr>
          <a:xfrm>
            <a:off x="4516875" y="655408"/>
            <a:ext cx="3622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15151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Tracy Wallace    </a:t>
            </a:r>
            <a:endParaRPr sz="3800">
              <a:solidFill>
                <a:srgbClr val="151515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02" name="Google Shape;202;p44"/>
          <p:cNvSpPr txBox="1"/>
          <p:nvPr/>
        </p:nvSpPr>
        <p:spPr>
          <a:xfrm>
            <a:off x="4523105" y="1437804"/>
            <a:ext cx="32382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rPr>
              <a:t>Azure Solutions Architect Expert</a:t>
            </a:r>
            <a:endParaRPr>
              <a:solidFill>
                <a:srgbClr val="EF7D2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3" name="Google Shape;203;p44"/>
          <p:cNvSpPr txBox="1"/>
          <p:nvPr/>
        </p:nvSpPr>
        <p:spPr>
          <a:xfrm>
            <a:off x="4927000" y="2244938"/>
            <a:ext cx="3076200" cy="12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twallace@ine.com</a:t>
            </a:r>
            <a:b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@TracyWallaceINE</a:t>
            </a:r>
            <a:b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linkedin.com/in/tracy-wallace-746482a</a:t>
            </a: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200">
              <a:solidFill>
                <a:srgbClr val="15151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5151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4" name="Google Shape;204;p44"/>
          <p:cNvSpPr/>
          <p:nvPr/>
        </p:nvSpPr>
        <p:spPr>
          <a:xfrm flipH="1" rot="10800000">
            <a:off x="4629225" y="2087537"/>
            <a:ext cx="1706700" cy="50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225" y="2513663"/>
            <a:ext cx="193650" cy="1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1800" y="2773213"/>
            <a:ext cx="193650" cy="1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7688" y="3041384"/>
            <a:ext cx="166500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9610" y="3721703"/>
            <a:ext cx="850116" cy="85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30594" y="3767541"/>
            <a:ext cx="758452" cy="758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4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40926" y="3767518"/>
            <a:ext cx="758464" cy="7584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4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788996" y="350400"/>
            <a:ext cx="1000053" cy="3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ian McGahan">
  <p:cSld name="BLANK_1_1_1_1_2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5"/>
          <p:cNvSpPr/>
          <p:nvPr/>
        </p:nvSpPr>
        <p:spPr>
          <a:xfrm>
            <a:off x="-42150" y="1505900"/>
            <a:ext cx="6643800" cy="3691500"/>
          </a:xfrm>
          <a:prstGeom prst="rtTriangle">
            <a:avLst/>
          </a:prstGeom>
          <a:solidFill>
            <a:srgbClr val="15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45"/>
          <p:cNvSpPr txBox="1"/>
          <p:nvPr/>
        </p:nvSpPr>
        <p:spPr>
          <a:xfrm>
            <a:off x="4516875" y="655408"/>
            <a:ext cx="3622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15151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Brian McGahan</a:t>
            </a:r>
            <a:endParaRPr sz="3800">
              <a:solidFill>
                <a:srgbClr val="151515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15" name="Google Shape;215;p45"/>
          <p:cNvSpPr txBox="1"/>
          <p:nvPr/>
        </p:nvSpPr>
        <p:spPr>
          <a:xfrm>
            <a:off x="4516875" y="1437808"/>
            <a:ext cx="26919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rPr>
              <a:t>CCIEx4 #8593, CCDE #2013::13</a:t>
            </a:r>
            <a:endParaRPr>
              <a:solidFill>
                <a:srgbClr val="EF7D2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6" name="Google Shape;216;p45"/>
          <p:cNvSpPr txBox="1"/>
          <p:nvPr/>
        </p:nvSpPr>
        <p:spPr>
          <a:xfrm>
            <a:off x="4927000" y="2244938"/>
            <a:ext cx="3076200" cy="12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bmcgahan</a:t>
            </a: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@ine.com</a:t>
            </a:r>
            <a:b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@brianmcgahan</a:t>
            </a:r>
            <a:br>
              <a:rPr lang="en" sz="1200">
                <a:solidFill>
                  <a:srgbClr val="151515"/>
                </a:solidFill>
                <a:highlight>
                  <a:srgbClr val="FFFF00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rgbClr val="151515"/>
                </a:solidFill>
                <a:latin typeface="Proxima Nova"/>
                <a:ea typeface="Proxima Nova"/>
                <a:cs typeface="Proxima Nova"/>
                <a:sym typeface="Proxima Nova"/>
              </a:rPr>
              <a:t>linkedin.com\in\bmcgahan</a:t>
            </a:r>
            <a:endParaRPr sz="1200">
              <a:solidFill>
                <a:srgbClr val="15151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5151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7" name="Google Shape;217;p45"/>
          <p:cNvSpPr/>
          <p:nvPr/>
        </p:nvSpPr>
        <p:spPr>
          <a:xfrm flipH="1" rot="10800000">
            <a:off x="4629225" y="2087537"/>
            <a:ext cx="1706700" cy="50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29225" y="2513663"/>
            <a:ext cx="193650" cy="1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1800" y="2773213"/>
            <a:ext cx="193650" cy="1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7688" y="3041384"/>
            <a:ext cx="166500" cy="1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5"/>
          <p:cNvSpPr txBox="1"/>
          <p:nvPr/>
        </p:nvSpPr>
        <p:spPr>
          <a:xfrm>
            <a:off x="7207681" y="4158950"/>
            <a:ext cx="1706700" cy="8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rPr>
              <a:t>CCIE Routing &amp; Switching - 2002</a:t>
            </a:r>
            <a:endParaRPr sz="800">
              <a:solidFill>
                <a:srgbClr val="151515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rPr>
              <a:t>CCIE Service Provider - 2006</a:t>
            </a:r>
            <a:endParaRPr sz="800">
              <a:solidFill>
                <a:srgbClr val="151515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rPr>
              <a:t>CCIE Security - 2007</a:t>
            </a:r>
            <a:endParaRPr sz="800">
              <a:solidFill>
                <a:srgbClr val="151515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rPr>
              <a:t>CCDE Design - 2013</a:t>
            </a:r>
            <a:endParaRPr sz="800">
              <a:solidFill>
                <a:srgbClr val="151515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151515"/>
                </a:solidFill>
                <a:latin typeface="Nunito Light"/>
                <a:ea typeface="Nunito Light"/>
                <a:cs typeface="Nunito Light"/>
                <a:sym typeface="Nunito Light"/>
              </a:rPr>
              <a:t>CCIE Data Center - 2013</a:t>
            </a:r>
            <a:endParaRPr sz="800">
              <a:solidFill>
                <a:srgbClr val="151515"/>
              </a:solidFill>
              <a:latin typeface="Nunito Light"/>
              <a:ea typeface="Nunito Light"/>
              <a:cs typeface="Nunito Light"/>
              <a:sym typeface="Nunito Light"/>
            </a:endParaRPr>
          </a:p>
        </p:txBody>
      </p:sp>
      <p:pic>
        <p:nvPicPr>
          <p:cNvPr id="222" name="Google Shape;222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37516" y="1788953"/>
            <a:ext cx="824950" cy="82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68221" y="256850"/>
            <a:ext cx="4387574" cy="496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47402" y="3445175"/>
            <a:ext cx="709900" cy="70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4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089877" y="1782739"/>
            <a:ext cx="824950" cy="824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4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220129" y="2563558"/>
            <a:ext cx="859725" cy="85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4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089877" y="2568484"/>
            <a:ext cx="824950" cy="82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4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260691" y="3385909"/>
            <a:ext cx="778600" cy="77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4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788996" y="350400"/>
            <a:ext cx="1000053" cy="3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Bio 3 Lines">
  <p:cSld name="BLANK_1_1_1_1_2_1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6"/>
          <p:cNvSpPr/>
          <p:nvPr/>
        </p:nvSpPr>
        <p:spPr>
          <a:xfrm>
            <a:off x="-42150" y="-68300"/>
            <a:ext cx="2192400" cy="5265900"/>
          </a:xfrm>
          <a:prstGeom prst="rtTriangle">
            <a:avLst/>
          </a:prstGeom>
          <a:solidFill>
            <a:srgbClr val="15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6"/>
          <p:cNvSpPr/>
          <p:nvPr/>
        </p:nvSpPr>
        <p:spPr>
          <a:xfrm flipH="1" rot="10800000">
            <a:off x="2988254" y="2620937"/>
            <a:ext cx="1706700" cy="50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88254" y="3047063"/>
            <a:ext cx="193650" cy="1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0829" y="3306613"/>
            <a:ext cx="193650" cy="1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6717" y="3574784"/>
            <a:ext cx="166500" cy="1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6"/>
          <p:cNvSpPr txBox="1"/>
          <p:nvPr>
            <p:ph type="title"/>
          </p:nvPr>
        </p:nvSpPr>
        <p:spPr>
          <a:xfrm>
            <a:off x="2875899" y="1020350"/>
            <a:ext cx="4611300" cy="88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37" name="Google Shape;237;p46"/>
          <p:cNvSpPr txBox="1"/>
          <p:nvPr>
            <p:ph idx="1" type="subTitle"/>
          </p:nvPr>
        </p:nvSpPr>
        <p:spPr>
          <a:xfrm>
            <a:off x="2875900" y="1881800"/>
            <a:ext cx="38277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38" name="Google Shape;238;p46"/>
          <p:cNvSpPr txBox="1"/>
          <p:nvPr>
            <p:ph idx="2" type="body"/>
          </p:nvPr>
        </p:nvSpPr>
        <p:spPr>
          <a:xfrm>
            <a:off x="3333275" y="3224536"/>
            <a:ext cx="3857100" cy="3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39" name="Google Shape;239;p46"/>
          <p:cNvSpPr txBox="1"/>
          <p:nvPr>
            <p:ph idx="3" type="body"/>
          </p:nvPr>
        </p:nvSpPr>
        <p:spPr>
          <a:xfrm>
            <a:off x="3326203" y="3490925"/>
            <a:ext cx="3857100" cy="3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40" name="Google Shape;240;p46"/>
          <p:cNvSpPr txBox="1"/>
          <p:nvPr>
            <p:ph idx="4" type="body"/>
          </p:nvPr>
        </p:nvSpPr>
        <p:spPr>
          <a:xfrm>
            <a:off x="3333275" y="2970893"/>
            <a:ext cx="3857100" cy="3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241" name="Google Shape;241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88996" y="350400"/>
            <a:ext cx="1000053" cy="3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Bio 2 Lines">
  <p:cSld name="BLANK_1_1_1_1_2_1_1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7"/>
          <p:cNvSpPr/>
          <p:nvPr/>
        </p:nvSpPr>
        <p:spPr>
          <a:xfrm>
            <a:off x="-42150" y="-68300"/>
            <a:ext cx="2192400" cy="5265900"/>
          </a:xfrm>
          <a:prstGeom prst="rtTriangle">
            <a:avLst/>
          </a:prstGeom>
          <a:solidFill>
            <a:srgbClr val="15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47"/>
          <p:cNvSpPr/>
          <p:nvPr/>
        </p:nvSpPr>
        <p:spPr>
          <a:xfrm flipH="1" rot="10800000">
            <a:off x="2988254" y="2620937"/>
            <a:ext cx="1706700" cy="50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88254" y="3047063"/>
            <a:ext cx="193650" cy="1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6717" y="3328247"/>
            <a:ext cx="166500" cy="1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7"/>
          <p:cNvSpPr txBox="1"/>
          <p:nvPr>
            <p:ph type="title"/>
          </p:nvPr>
        </p:nvSpPr>
        <p:spPr>
          <a:xfrm>
            <a:off x="2875899" y="1020350"/>
            <a:ext cx="4611300" cy="88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48" name="Google Shape;248;p47"/>
          <p:cNvSpPr txBox="1"/>
          <p:nvPr>
            <p:ph idx="1" type="subTitle"/>
          </p:nvPr>
        </p:nvSpPr>
        <p:spPr>
          <a:xfrm>
            <a:off x="2875900" y="1881800"/>
            <a:ext cx="38277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49" name="Google Shape;249;p47"/>
          <p:cNvSpPr txBox="1"/>
          <p:nvPr>
            <p:ph idx="2" type="body"/>
          </p:nvPr>
        </p:nvSpPr>
        <p:spPr>
          <a:xfrm>
            <a:off x="3333275" y="3224536"/>
            <a:ext cx="3857100" cy="3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50" name="Google Shape;250;p47"/>
          <p:cNvSpPr txBox="1"/>
          <p:nvPr>
            <p:ph idx="3" type="body"/>
          </p:nvPr>
        </p:nvSpPr>
        <p:spPr>
          <a:xfrm>
            <a:off x="3333275" y="2970893"/>
            <a:ext cx="3857100" cy="3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+"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251" name="Google Shape;25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88996" y="350400"/>
            <a:ext cx="1000053" cy="3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E Logo Right on White w/ Title">
  <p:cSld name="BLANK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8"/>
          <p:cNvSpPr txBox="1"/>
          <p:nvPr>
            <p:ph type="title"/>
          </p:nvPr>
        </p:nvSpPr>
        <p:spPr>
          <a:xfrm>
            <a:off x="421450" y="1038000"/>
            <a:ext cx="33411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254" name="Google Shape;25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9110" y="2392147"/>
            <a:ext cx="1177740" cy="35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E Logo Right on Carbon w/ Title">
  <p:cSld name="BLANK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9"/>
          <p:cNvSpPr txBox="1"/>
          <p:nvPr>
            <p:ph type="title"/>
          </p:nvPr>
        </p:nvSpPr>
        <p:spPr>
          <a:xfrm>
            <a:off x="421450" y="1038000"/>
            <a:ext cx="33411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pic>
        <p:nvPicPr>
          <p:cNvPr id="257" name="Google Shape;25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9075" y="2392161"/>
            <a:ext cx="1177774" cy="35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yber Security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647175" y="1300050"/>
            <a:ext cx="4710900" cy="16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2" type="title"/>
          </p:nvPr>
        </p:nvSpPr>
        <p:spPr>
          <a:xfrm>
            <a:off x="647175" y="2796250"/>
            <a:ext cx="4710900" cy="94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EF7D22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3" type="title"/>
          </p:nvPr>
        </p:nvSpPr>
        <p:spPr>
          <a:xfrm>
            <a:off x="647175" y="4302300"/>
            <a:ext cx="4710900" cy="5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2" name="Google Shape;3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750" y="592358"/>
            <a:ext cx="1147925" cy="3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: WHITE 2">
  <p:cSld name="TITLE_AND_BODY_5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idx="1" type="body"/>
          </p:nvPr>
        </p:nvSpPr>
        <p:spPr>
          <a:xfrm>
            <a:off x="569175" y="1171300"/>
            <a:ext cx="7987500" cy="3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1800"/>
              <a:buChar char="+"/>
              <a:defRPr sz="1800">
                <a:solidFill>
                  <a:srgbClr val="252626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Char char="+"/>
              <a:defRPr sz="1200">
                <a:solidFill>
                  <a:srgbClr val="252626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type="title"/>
          </p:nvPr>
        </p:nvSpPr>
        <p:spPr>
          <a:xfrm>
            <a:off x="18650" y="-9325"/>
            <a:ext cx="91440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5151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" name="Google Shape;37;p8"/>
          <p:cNvSpPr/>
          <p:nvPr/>
        </p:nvSpPr>
        <p:spPr>
          <a:xfrm>
            <a:off x="560175" y="794775"/>
            <a:ext cx="8023500" cy="258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60125" y="4589349"/>
            <a:ext cx="864049" cy="26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: Long Title">
  <p:cSld name="TITLE_AND_BODY_4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type="title"/>
          </p:nvPr>
        </p:nvSpPr>
        <p:spPr>
          <a:xfrm>
            <a:off x="0" y="-9325"/>
            <a:ext cx="9144000" cy="857400"/>
          </a:xfrm>
          <a:prstGeom prst="rect">
            <a:avLst/>
          </a:prstGeom>
          <a:solidFill>
            <a:srgbClr val="F3F3F3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15151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" type="body"/>
          </p:nvPr>
        </p:nvSpPr>
        <p:spPr>
          <a:xfrm>
            <a:off x="569175" y="1245775"/>
            <a:ext cx="7987500" cy="33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1800"/>
              <a:buChar char="+"/>
              <a:defRPr sz="1800">
                <a:solidFill>
                  <a:srgbClr val="252626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Char char="+"/>
              <a:defRPr sz="1200">
                <a:solidFill>
                  <a:srgbClr val="252626"/>
                </a:solidFill>
              </a:defRPr>
            </a:lvl9pPr>
          </a:lstStyle>
          <a:p/>
        </p:txBody>
      </p:sp>
      <p:pic>
        <p:nvPicPr>
          <p:cNvPr id="42" name="Google Shape;4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60125" y="4589349"/>
            <a:ext cx="864049" cy="26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: Long Title 1">
  <p:cSld name="TITLE_AND_BODY_4_2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type="title"/>
          </p:nvPr>
        </p:nvSpPr>
        <p:spPr>
          <a:xfrm>
            <a:off x="0" y="-9325"/>
            <a:ext cx="9144000" cy="2165400"/>
          </a:xfrm>
          <a:prstGeom prst="rect">
            <a:avLst/>
          </a:prstGeom>
          <a:solidFill>
            <a:srgbClr val="15151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569175" y="2386250"/>
            <a:ext cx="7987500" cy="22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1800"/>
              <a:buChar char="+"/>
              <a:defRPr sz="1800">
                <a:solidFill>
                  <a:srgbClr val="252626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Char char="+"/>
              <a:defRPr sz="1600">
                <a:solidFill>
                  <a:srgbClr val="252626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Char char="+"/>
              <a:defRPr sz="1400">
                <a:solidFill>
                  <a:srgbClr val="252626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Char char="+"/>
              <a:defRPr sz="1200">
                <a:solidFill>
                  <a:srgbClr val="252626"/>
                </a:solidFill>
              </a:defRPr>
            </a:lvl9pPr>
          </a:lstStyle>
          <a:p/>
        </p:txBody>
      </p:sp>
      <p:pic>
        <p:nvPicPr>
          <p:cNvPr id="46" name="Google Shape;4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60125" y="4589349"/>
            <a:ext cx="864049" cy="263526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0"/>
          <p:cNvSpPr/>
          <p:nvPr/>
        </p:nvSpPr>
        <p:spPr>
          <a:xfrm>
            <a:off x="3649350" y="2"/>
            <a:ext cx="1845300" cy="114600"/>
          </a:xfrm>
          <a:prstGeom prst="rect">
            <a:avLst/>
          </a:prstGeom>
          <a:gradFill>
            <a:gsLst>
              <a:gs pos="0">
                <a:srgbClr val="EF7D22"/>
              </a:gs>
              <a:gs pos="100000">
                <a:srgbClr val="EE3B00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569175" y="852600"/>
            <a:ext cx="7987500" cy="3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7D22"/>
              </a:buClr>
              <a:buSzPts val="1800"/>
              <a:buFont typeface="Nunito Light"/>
              <a:buChar char="+"/>
              <a:defRPr sz="1800">
                <a:solidFill>
                  <a:srgbClr val="252626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Font typeface="Nunito Light"/>
              <a:buChar char="+"/>
              <a:defRPr sz="1600">
                <a:solidFill>
                  <a:srgbClr val="252626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600"/>
              <a:buFont typeface="Nunito Light"/>
              <a:buChar char="+"/>
              <a:defRPr sz="1600">
                <a:solidFill>
                  <a:srgbClr val="252626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Font typeface="Nunito Light"/>
              <a:buChar char="+"/>
              <a:defRPr sz="1400">
                <a:solidFill>
                  <a:srgbClr val="252626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Font typeface="Nunito Light"/>
              <a:buChar char="+"/>
              <a:defRPr sz="1400">
                <a:solidFill>
                  <a:srgbClr val="252626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Font typeface="Nunito Light"/>
              <a:buChar char="+"/>
              <a:defRPr sz="1400">
                <a:solidFill>
                  <a:srgbClr val="252626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Font typeface="Nunito Light"/>
              <a:buChar char="+"/>
              <a:defRPr sz="1400">
                <a:solidFill>
                  <a:srgbClr val="252626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400"/>
              <a:buFont typeface="Nunito Light"/>
              <a:buChar char="+"/>
              <a:defRPr sz="1400">
                <a:solidFill>
                  <a:srgbClr val="252626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626"/>
              </a:buClr>
              <a:buSzPts val="1200"/>
              <a:buFont typeface="Nunito Light"/>
              <a:buChar char="+"/>
              <a:defRPr sz="1200">
                <a:solidFill>
                  <a:srgbClr val="252626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18650" y="-9325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EF7D2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9ED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9ED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9ED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9ED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9ED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9ED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9ED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9ED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0"/>
          <p:cNvSpPr txBox="1"/>
          <p:nvPr>
            <p:ph type="title"/>
          </p:nvPr>
        </p:nvSpPr>
        <p:spPr>
          <a:xfrm>
            <a:off x="647175" y="1300050"/>
            <a:ext cx="4710900" cy="16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Social Engineering</a:t>
            </a:r>
            <a:endParaRPr/>
          </a:p>
        </p:txBody>
      </p:sp>
      <p:sp>
        <p:nvSpPr>
          <p:cNvPr id="263" name="Google Shape;263;p50"/>
          <p:cNvSpPr txBox="1"/>
          <p:nvPr>
            <p:ph idx="2" type="title"/>
          </p:nvPr>
        </p:nvSpPr>
        <p:spPr>
          <a:xfrm>
            <a:off x="647175" y="2796250"/>
            <a:ext cx="4710900" cy="9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Course Conclusion</a:t>
            </a:r>
            <a:endParaRPr/>
          </a:p>
        </p:txBody>
      </p:sp>
      <p:sp>
        <p:nvSpPr>
          <p:cNvPr id="264" name="Google Shape;264;p50"/>
          <p:cNvSpPr txBox="1"/>
          <p:nvPr>
            <p:ph idx="3" type="title"/>
          </p:nvPr>
        </p:nvSpPr>
        <p:spPr>
          <a:xfrm>
            <a:off x="647175" y="4302300"/>
            <a:ext cx="4710900" cy="5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1"/>
          <p:cNvSpPr txBox="1"/>
          <p:nvPr>
            <p:ph type="title"/>
          </p:nvPr>
        </p:nvSpPr>
        <p:spPr>
          <a:xfrm>
            <a:off x="347625" y="506700"/>
            <a:ext cx="2003100" cy="41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Topic Overview</a:t>
            </a:r>
            <a:endParaRPr/>
          </a:p>
        </p:txBody>
      </p:sp>
      <p:sp>
        <p:nvSpPr>
          <p:cNvPr id="270" name="Google Shape;270;p51"/>
          <p:cNvSpPr txBox="1"/>
          <p:nvPr>
            <p:ph idx="4294967295" type="body"/>
          </p:nvPr>
        </p:nvSpPr>
        <p:spPr>
          <a:xfrm>
            <a:off x="3645875" y="593625"/>
            <a:ext cx="5219400" cy="40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/>
              <a:t>Social Engineering Fundamentals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/>
              <a:t>Case Studies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/>
              <a:t>Penetration Testing and Social Engineering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/>
              <a:t>Labs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2"/>
          <p:cNvSpPr txBox="1"/>
          <p:nvPr>
            <p:ph type="title"/>
          </p:nvPr>
        </p:nvSpPr>
        <p:spPr>
          <a:xfrm>
            <a:off x="328050" y="2098500"/>
            <a:ext cx="2003100" cy="9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Objectives:</a:t>
            </a:r>
            <a:endParaRPr/>
          </a:p>
        </p:txBody>
      </p:sp>
      <p:sp>
        <p:nvSpPr>
          <p:cNvPr id="276" name="Google Shape;276;p52"/>
          <p:cNvSpPr txBox="1"/>
          <p:nvPr/>
        </p:nvSpPr>
        <p:spPr>
          <a:xfrm>
            <a:off x="2989025" y="1509750"/>
            <a:ext cx="5815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</a:pPr>
            <a:r>
              <a:rPr lang="en">
                <a:latin typeface="Nunito Light"/>
                <a:ea typeface="Nunito Light"/>
                <a:cs typeface="Nunito Light"/>
                <a:sym typeface="Nunito Light"/>
              </a:rPr>
              <a:t>Describe Social Engineering core principles.</a:t>
            </a:r>
            <a:endParaRPr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Light"/>
              <a:ea typeface="Nunito Light"/>
              <a:cs typeface="Nunito Light"/>
              <a:sym typeface="Nunito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</a:pPr>
            <a:r>
              <a:rPr lang="en">
                <a:latin typeface="Nunito Light"/>
                <a:ea typeface="Nunito Light"/>
                <a:cs typeface="Nunito Light"/>
                <a:sym typeface="Nunito Light"/>
              </a:rPr>
              <a:t>Identify Social Engineering tactics and techniques.</a:t>
            </a:r>
            <a:endParaRPr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Light"/>
              <a:ea typeface="Nunito Light"/>
              <a:cs typeface="Nunito Light"/>
              <a:sym typeface="Nunito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</a:pPr>
            <a:r>
              <a:rPr lang="en">
                <a:latin typeface="Nunito Light"/>
                <a:ea typeface="Nunito Light"/>
                <a:cs typeface="Nunito Light"/>
                <a:sym typeface="Nunito Light"/>
              </a:rPr>
              <a:t>Recognize real-life scenarios involving social engineering.</a:t>
            </a:r>
            <a:endParaRPr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Light"/>
              <a:ea typeface="Nunito Light"/>
              <a:cs typeface="Nunito Light"/>
              <a:sym typeface="Nunito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</a:pPr>
            <a:r>
              <a:rPr lang="en">
                <a:latin typeface="Nunito Light"/>
                <a:ea typeface="Nunito Light"/>
                <a:cs typeface="Nunito Light"/>
                <a:sym typeface="Nunito Light"/>
              </a:rPr>
              <a:t>Perform a phishing attack.</a:t>
            </a:r>
            <a:endParaRPr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Light"/>
              <a:ea typeface="Nunito Light"/>
              <a:cs typeface="Nunito Light"/>
              <a:sym typeface="Nunito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</a:pPr>
            <a:r>
              <a:rPr lang="en">
                <a:latin typeface="Nunito Light"/>
                <a:ea typeface="Nunito Light"/>
                <a:cs typeface="Nunito Light"/>
                <a:sym typeface="Nunito Light"/>
              </a:rPr>
              <a:t>Perform a watering hole attack.</a:t>
            </a:r>
            <a:endParaRPr>
              <a:latin typeface="Nunito Light"/>
              <a:ea typeface="Nunito Light"/>
              <a:cs typeface="Nunito Light"/>
              <a:sym typeface="Nunito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[MASTER] INE Slides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